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243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EF6CDB-63E5-4E0C-AB52-BE616DED65F6}" type="datetimeFigureOut">
              <a:rPr lang="en-US" smtClean="0"/>
              <a:pPr/>
              <a:t>2019-11-19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419EE-4A1C-44BA-85F9-C9B73F3FFD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182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"/>
            <a:ext cx="8915400" cy="914400"/>
          </a:xfrm>
        </p:spPr>
        <p:txBody>
          <a:bodyPr/>
          <a:lstStyle>
            <a:lvl1pPr>
              <a:defRPr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636B-8C60-4A54-8150-32B4160C890A}" type="datetimeFigureOut">
              <a:rPr lang="en-US" smtClean="0"/>
              <a:pPr/>
              <a:t>2019-11-19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D2357D-5A75-41C4-91E6-D3953B87E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636B-8C60-4A54-8150-32B4160C890A}" type="datetimeFigureOut">
              <a:rPr lang="en-US" smtClean="0"/>
              <a:pPr/>
              <a:t>2019-11-19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D2357D-5A75-41C4-91E6-D3953B87E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9636B-8C60-4A54-8150-32B4160C890A}" type="datetimeFigureOut">
              <a:rPr lang="en-US" smtClean="0"/>
              <a:pPr/>
              <a:t>2019-11-19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86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>
                    <a:tint val="75000"/>
                  </a:schemeClr>
                </a:solidFill>
                <a:latin typeface="Roboto Lt" pitchFamily="2" charset="0"/>
                <a:ea typeface="Roboto Lt" pitchFamily="2" charset="0"/>
              </a:defRPr>
            </a:lvl1pPr>
          </a:lstStyle>
          <a:p>
            <a:r>
              <a:rPr lang="en-US" dirty="0"/>
              <a:t>Deviant </a:t>
            </a:r>
            <a:r>
              <a:rPr lang="en-US" dirty="0" err="1"/>
              <a:t>Ollam</a:t>
            </a:r>
            <a:endParaRPr lang="en-US" dirty="0"/>
          </a:p>
          <a:p>
            <a:r>
              <a:rPr lang="en-US" dirty="0"/>
              <a:t>deviating.net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4400" b="0" kern="1200">
          <a:solidFill>
            <a:schemeClr val="tx1"/>
          </a:solidFill>
          <a:latin typeface="Roboto Lt" pitchFamily="2" charset="0"/>
          <a:ea typeface="Roboto Lt" pitchFamily="2" charset="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Roboto Lt" pitchFamily="2" charset="0"/>
          <a:ea typeface="Roboto Lt" pitchFamily="2" charset="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Roboto Lt" pitchFamily="2" charset="0"/>
          <a:ea typeface="Roboto Lt" pitchFamily="2" charset="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Roboto Lt" pitchFamily="2" charset="0"/>
          <a:ea typeface="Roboto Lt" pitchFamily="2" charset="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Roboto Lt" pitchFamily="2" charset="0"/>
          <a:ea typeface="Roboto Lt" pitchFamily="2" charset="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Roboto Lt" pitchFamily="2" charset="0"/>
          <a:ea typeface="Roboto Lt" pitchFamily="2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447800"/>
            <a:ext cx="8915400" cy="9144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Roboto Lt" pitchFamily="2" charset="0"/>
                <a:ea typeface="Roboto Lt" pitchFamily="2" charset="0"/>
              </a:rPr>
              <a:t>Guns &amp; Privacy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67000"/>
          </a:xfrm>
        </p:spPr>
        <p:txBody>
          <a:bodyPr>
            <a:normAutofit/>
          </a:bodyPr>
          <a:lstStyle/>
          <a:p>
            <a:r>
              <a:rPr lang="en-US" sz="2400" dirty="0"/>
              <a:t>Hard Truths and Straight Talk</a:t>
            </a:r>
          </a:p>
          <a:p>
            <a:r>
              <a:rPr lang="en-US" sz="2400" dirty="0"/>
              <a:t>Coming From a Place of Love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1500" dirty="0"/>
              <a:t>Deviant </a:t>
            </a:r>
            <a:r>
              <a:rPr lang="en-US" sz="1500" dirty="0" err="1"/>
              <a:t>Ollam</a:t>
            </a:r>
            <a:endParaRPr lang="en-US" sz="15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 Gun Bans are Utter Poison</a:t>
            </a:r>
          </a:p>
        </p:txBody>
      </p:sp>
      <p:pic>
        <p:nvPicPr>
          <p:cNvPr id="23556" name="Picture 4" descr="http://www.belch.com/blog/wp-content/uploads/2012/12/posing-ar15-e13565459447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4087" y="1447800"/>
            <a:ext cx="7471713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 “Assault” Weapon Bans, Especially</a:t>
            </a:r>
          </a:p>
        </p:txBody>
      </p:sp>
      <p:pic>
        <p:nvPicPr>
          <p:cNvPr id="24578" name="Picture 2" descr="http://www.pagunblog.com/blogpics/ar15-pos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447800"/>
            <a:ext cx="6172200" cy="4629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 Amendments Will Ease Legislation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/>
              <a:t>If you’re serious about stopping crime, get these people on your side!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\</a:t>
            </a:r>
          </a:p>
          <a:p>
            <a:pPr algn="ctr">
              <a:buNone/>
            </a:pPr>
            <a:r>
              <a:rPr lang="en-US" sz="2400" i="1" dirty="0">
                <a:solidFill>
                  <a:schemeClr val="bg1">
                    <a:lumMod val="75000"/>
                  </a:schemeClr>
                </a:solidFill>
              </a:rPr>
              <a:t>with civil penalties!</a:t>
            </a:r>
          </a:p>
        </p:txBody>
      </p:sp>
      <p:pic>
        <p:nvPicPr>
          <p:cNvPr id="26626" name="Picture 2" descr="http://www.championnews.net/wp-content/uploads/2012/12/concealed-carry-holst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895600"/>
            <a:ext cx="3560023" cy="2667000"/>
          </a:xfrm>
          <a:prstGeom prst="rect">
            <a:avLst/>
          </a:prstGeom>
          <a:noFill/>
        </p:spPr>
      </p:pic>
      <p:pic>
        <p:nvPicPr>
          <p:cNvPr id="26628" name="Picture 4" descr="http://www.wbir.com/images/640/360/2/assetpool/images/121217090439_gun_in_trun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2895600"/>
            <a:ext cx="4741333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5. Want Universal Background Checks?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know the current system?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5. Want Universal Background Checks?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Web Based System</a:t>
            </a:r>
          </a:p>
          <a:p>
            <a:r>
              <a:rPr lang="en-US" dirty="0"/>
              <a:t>Totally Free</a:t>
            </a:r>
          </a:p>
          <a:p>
            <a:r>
              <a:rPr lang="en-US" dirty="0"/>
              <a:t>Accessible To Anyone</a:t>
            </a:r>
          </a:p>
          <a:p>
            <a:r>
              <a:rPr lang="en-US" dirty="0"/>
              <a:t>Buyer shows </a:t>
            </a:r>
            <a:r>
              <a:rPr lang="en-US" dirty="0" err="1"/>
              <a:t>gov’t</a:t>
            </a:r>
            <a:r>
              <a:rPr lang="en-US" dirty="0"/>
              <a:t> photo ID</a:t>
            </a:r>
          </a:p>
          <a:p>
            <a:r>
              <a:rPr lang="en-US" dirty="0"/>
              <a:t>Buyer also offers info not on ID (</a:t>
            </a:r>
            <a:r>
              <a:rPr lang="en-US" dirty="0" err="1"/>
              <a:t>p.o.b</a:t>
            </a:r>
            <a:r>
              <a:rPr lang="en-US" dirty="0"/>
              <a:t>.)</a:t>
            </a:r>
          </a:p>
          <a:p>
            <a:r>
              <a:rPr lang="en-US" dirty="0"/>
              <a:t>Kicks back instant Yea or Nay</a:t>
            </a:r>
          </a:p>
          <a:p>
            <a:r>
              <a:rPr lang="en-US" dirty="0"/>
              <a:t>No details of sale are part of that system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5. Want Universal Background Checks?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>
              <a:buNone/>
            </a:pPr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Important – law must specify that it applies only</a:t>
            </a:r>
          </a:p>
          <a:p>
            <a:pPr algn="ctr">
              <a:buNone/>
            </a:pPr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to true transfers of ownership. 10/24 rule</a:t>
            </a:r>
          </a:p>
        </p:txBody>
      </p:sp>
      <p:pic>
        <p:nvPicPr>
          <p:cNvPr id="27650" name="Picture 2" descr="http://www.hollywoodreporter.com/sites/default/files/2013/01/alex_jones_radio_host_a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371600"/>
            <a:ext cx="6172200" cy="34766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6. Want to Actually Impact Gun Crime?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Toughen penalties for employing a gun in a premeditated manner</a:t>
            </a:r>
          </a:p>
          <a:p>
            <a:r>
              <a:rPr lang="en-US" dirty="0"/>
              <a:t>Toughen penalties for straw purchase</a:t>
            </a:r>
          </a:p>
          <a:p>
            <a:r>
              <a:rPr lang="en-US" dirty="0"/>
              <a:t>Buybacks are bullshit</a:t>
            </a:r>
          </a:p>
          <a:p>
            <a:r>
              <a:rPr lang="en-US" dirty="0"/>
              <a:t>Change the culture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7. Interesting Areas For Compromise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Waiting Periods</a:t>
            </a:r>
          </a:p>
          <a:p>
            <a:r>
              <a:rPr lang="en-US" dirty="0"/>
              <a:t>Capacity for Carry</a:t>
            </a:r>
          </a:p>
          <a:p>
            <a:r>
              <a:rPr lang="en-US" dirty="0"/>
              <a:t>Tackling the Mass-Straw-Purchase /</a:t>
            </a:r>
            <a:br>
              <a:rPr lang="en-US" dirty="0"/>
            </a:br>
            <a:r>
              <a:rPr lang="en-US" dirty="0"/>
              <a:t>Iron Pipeline Problem</a:t>
            </a:r>
          </a:p>
          <a:p>
            <a:endParaRPr lang="en-US" dirty="0"/>
          </a:p>
          <a:p>
            <a:pPr algn="r">
              <a:buNone/>
            </a:pPr>
            <a:r>
              <a:rPr lang="en-US" i="1" dirty="0"/>
              <a:t>hackers can help with this…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dirty="0"/>
              <a:t>8. Where We Need Help and Innovation</a:t>
            </a:r>
          </a:p>
        </p:txBody>
      </p:sp>
      <p:pic>
        <p:nvPicPr>
          <p:cNvPr id="31746" name="Picture 2" descr="http://sickoftheradio.com/wp-content/uploads/2010/12/art-photography-boogie-two-gu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47775" y="1600200"/>
            <a:ext cx="6524625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/>
              <a:t>8. Where We Need Help and Innovation</a:t>
            </a:r>
          </a:p>
        </p:txBody>
      </p:sp>
      <p:pic>
        <p:nvPicPr>
          <p:cNvPr id="34818" name="Picture 2" descr="http://corvallisguns.webs.com/gun%20store%20047.JPG?0.59022637471229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390649"/>
            <a:ext cx="6324600" cy="44005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Recent Legislation</a:t>
            </a:r>
          </a:p>
        </p:txBody>
      </p:sp>
      <p:pic>
        <p:nvPicPr>
          <p:cNvPr id="6" name="Picture 4" descr="http://emailblog.eu/wp-content/uploads/2012/12/us_senate_fisa_amendments_ac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219200"/>
            <a:ext cx="7315200" cy="47615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9. Get Involved With OTHER VOICES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@</a:t>
            </a:r>
            <a:r>
              <a:rPr lang="en-US" dirty="0" err="1"/>
              <a:t>GunCrisisNews</a:t>
            </a:r>
            <a:r>
              <a:rPr lang="en-US" dirty="0"/>
              <a:t>   @</a:t>
            </a:r>
            <a:r>
              <a:rPr lang="en-US" dirty="0" err="1"/>
              <a:t>GunCrisisUS</a:t>
            </a:r>
            <a:endParaRPr lang="en-US" dirty="0"/>
          </a:p>
          <a:p>
            <a:r>
              <a:rPr lang="en-US" dirty="0"/>
              <a:t>@2AFDN    @</a:t>
            </a:r>
            <a:r>
              <a:rPr lang="en-US" dirty="0" err="1"/>
              <a:t>GunPolicy</a:t>
            </a:r>
            <a:endParaRPr lang="en-US" dirty="0"/>
          </a:p>
          <a:p>
            <a:endParaRPr lang="en-US" dirty="0"/>
          </a:p>
          <a:p>
            <a:r>
              <a:rPr lang="en-US" dirty="0"/>
              <a:t>Go to meetings &amp; community events</a:t>
            </a:r>
          </a:p>
          <a:p>
            <a:endParaRPr lang="en-US" dirty="0"/>
          </a:p>
          <a:p>
            <a:r>
              <a:rPr lang="en-US" dirty="0"/>
              <a:t>Keep talking WITH one another…</a:t>
            </a:r>
          </a:p>
          <a:p>
            <a:pPr>
              <a:buNone/>
            </a:pPr>
            <a:r>
              <a:rPr lang="en-US" dirty="0"/>
              <a:t>                                    …not AT one another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buNone/>
            </a:pPr>
            <a:endParaRPr lang="en-US" dirty="0">
              <a:solidFill>
                <a:schemeClr val="bg1">
                  <a:lumMod val="85000"/>
                </a:schemeClr>
              </a:solidFill>
            </a:endParaRPr>
          </a:p>
          <a:p>
            <a:pPr algn="ctr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deviant@deviating.net</a:t>
            </a:r>
          </a:p>
          <a:p>
            <a:pPr algn="ctr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@deviantollam</a:t>
            </a:r>
          </a:p>
          <a:p>
            <a:pPr algn="ctr">
              <a:buNone/>
            </a:pPr>
            <a:endParaRPr lang="en-US" dirty="0">
              <a:solidFill>
                <a:schemeClr val="bg1">
                  <a:lumMod val="85000"/>
                </a:schemeClr>
              </a:solidFill>
            </a:endParaRPr>
          </a:p>
          <a:p>
            <a:pPr algn="ctr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deviating.net/firearms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Recent Legislation</a:t>
            </a:r>
          </a:p>
        </p:txBody>
      </p:sp>
      <p:pic>
        <p:nvPicPr>
          <p:cNvPr id="1026" name="Picture 2" descr="https://pbs.twimg.com/media/BIFN9BoCcAAWOhg.jpg:lar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828800"/>
            <a:ext cx="7358063" cy="37724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1. It Wasn’t Just the NRA Opposing This</a:t>
            </a:r>
          </a:p>
        </p:txBody>
      </p:sp>
      <p:pic>
        <p:nvPicPr>
          <p:cNvPr id="17410" name="Picture 2" descr="http://static4.businessinsider.com/image/50d720ce69beddcd6a00000c-300/nra-wayne-lapier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6102" y="1685926"/>
            <a:ext cx="5473696" cy="41052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1. It Wasn’t Just the NRA Opposing This</a:t>
            </a:r>
          </a:p>
        </p:txBody>
      </p:sp>
      <p:pic>
        <p:nvPicPr>
          <p:cNvPr id="19458" name="Picture 2" descr="http://also.kottke.org/misc/images/kyle-cassidy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524000"/>
            <a:ext cx="6096000" cy="4076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 This Will Galvanize Gun Control Folk</a:t>
            </a:r>
          </a:p>
        </p:txBody>
      </p:sp>
      <p:pic>
        <p:nvPicPr>
          <p:cNvPr id="20482" name="Picture 2" descr="http://cdn.breitbart.com/mediaserver/Breitbart/Big-Government/2012/12/27/DiFiAssaultWeap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447800"/>
            <a:ext cx="6172200" cy="46388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 This Will Galvanize Gun Control Folk</a:t>
            </a:r>
          </a:p>
        </p:txBody>
      </p:sp>
      <p:pic>
        <p:nvPicPr>
          <p:cNvPr id="21506" name="Picture 2" descr="http://www.unfoundation.org/assets/images/content/million-mom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143000"/>
            <a:ext cx="4953000" cy="495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 This Will Galvanize Gun Control Folk</a:t>
            </a:r>
          </a:p>
        </p:txBody>
      </p:sp>
      <p:pic>
        <p:nvPicPr>
          <p:cNvPr id="22530" name="Picture 2" descr="http://s3.amazonaws.com/chssweb/article_images/2849/original/l432Web.jpg?13059849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143000"/>
            <a:ext cx="5029200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 Gun Bans are Utter Poison</a:t>
            </a:r>
          </a:p>
        </p:txBody>
      </p:sp>
      <p:pic>
        <p:nvPicPr>
          <p:cNvPr id="23554" name="Picture 2" descr="http://www.fulton-armory.com/%5Cfaqs%5CAR-FAQs%5CAR15_DiagramB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076325"/>
            <a:ext cx="3638550" cy="5400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315</Words>
  <Application>Microsoft Office PowerPoint</Application>
  <PresentationFormat>On-screen Show (4:3)</PresentationFormat>
  <Paragraphs>71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Roboto</vt:lpstr>
      <vt:lpstr>Roboto Lt</vt:lpstr>
      <vt:lpstr>Office Theme</vt:lpstr>
      <vt:lpstr>Guns &amp; Privacy</vt:lpstr>
      <vt:lpstr>Recent Legislation</vt:lpstr>
      <vt:lpstr>Recent Legislation</vt:lpstr>
      <vt:lpstr>1. It Wasn’t Just the NRA Opposing This</vt:lpstr>
      <vt:lpstr>1. It Wasn’t Just the NRA Opposing This</vt:lpstr>
      <vt:lpstr>2. This Will Galvanize Gun Control Folk</vt:lpstr>
      <vt:lpstr>2. This Will Galvanize Gun Control Folk</vt:lpstr>
      <vt:lpstr>2. This Will Galvanize Gun Control Folk</vt:lpstr>
      <vt:lpstr>3. Gun Bans are Utter Poison</vt:lpstr>
      <vt:lpstr>3. Gun Bans are Utter Poison</vt:lpstr>
      <vt:lpstr>3. “Assault” Weapon Bans, Especially</vt:lpstr>
      <vt:lpstr>4. Amendments Will Ease Legislation</vt:lpstr>
      <vt:lpstr>5. Want Universal Background Checks?</vt:lpstr>
      <vt:lpstr>5. Want Universal Background Checks?</vt:lpstr>
      <vt:lpstr>5. Want Universal Background Checks?</vt:lpstr>
      <vt:lpstr>6. Want to Actually Impact Gun Crime?</vt:lpstr>
      <vt:lpstr>7. Interesting Areas For Compromise</vt:lpstr>
      <vt:lpstr>8. Where We Need Help and Innovation</vt:lpstr>
      <vt:lpstr>8. Where We Need Help and Innovation</vt:lpstr>
      <vt:lpstr>9. Get Involved With OTHER VOICES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Rentech Solutions</dc:creator>
  <cp:lastModifiedBy>. .</cp:lastModifiedBy>
  <cp:revision>8</cp:revision>
  <dcterms:created xsi:type="dcterms:W3CDTF">2013-04-19T16:13:47Z</dcterms:created>
  <dcterms:modified xsi:type="dcterms:W3CDTF">2019-11-20T05:19:57Z</dcterms:modified>
</cp:coreProperties>
</file>