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9" r:id="rId3"/>
    <p:sldId id="260" r:id="rId4"/>
    <p:sldId id="261" r:id="rId5"/>
    <p:sldId id="262" r:id="rId6"/>
    <p:sldId id="263" r:id="rId7"/>
    <p:sldId id="264" r:id="rId8"/>
    <p:sldId id="265" r:id="rId9"/>
    <p:sldId id="266" r:id="rId10"/>
    <p:sldId id="267" r:id="rId11"/>
    <p:sldId id="268" r:id="rId12"/>
    <p:sldId id="258" r:id="rId13"/>
    <p:sldId id="269" r:id="rId14"/>
    <p:sldId id="270" r:id="rId15"/>
    <p:sldId id="257" r:id="rId16"/>
    <p:sldId id="281" r:id="rId17"/>
    <p:sldId id="271" r:id="rId18"/>
    <p:sldId id="285" r:id="rId19"/>
    <p:sldId id="286" r:id="rId20"/>
    <p:sldId id="272" r:id="rId21"/>
    <p:sldId id="273" r:id="rId22"/>
    <p:sldId id="280" r:id="rId23"/>
    <p:sldId id="282" r:id="rId24"/>
    <p:sldId id="279" r:id="rId25"/>
    <p:sldId id="275" r:id="rId26"/>
    <p:sldId id="276" r:id="rId27"/>
    <p:sldId id="277" r:id="rId28"/>
    <p:sldId id="287" r:id="rId29"/>
    <p:sldId id="278" r:id="rId30"/>
    <p:sldId id="288" r:id="rId31"/>
    <p:sldId id="283"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52" autoAdjust="0"/>
  </p:normalViewPr>
  <p:slideViewPr>
    <p:cSldViewPr>
      <p:cViewPr varScale="1">
        <p:scale>
          <a:sx n="86" d="100"/>
          <a:sy n="86" d="100"/>
        </p:scale>
        <p:origin x="-72"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22C48-EC8F-48A8-A42F-4C5CEFC94C07}" type="datetimeFigureOut">
              <a:rPr lang="en-US" smtClean="0"/>
              <a:t>2011-07-24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FD29B1-D584-4FD6-B4EF-353EED972E0C}" type="slidenum">
              <a:rPr lang="en-US" smtClean="0"/>
              <a:t>‹#›</a:t>
            </a:fld>
            <a:endParaRPr lang="en-US"/>
          </a:p>
        </p:txBody>
      </p:sp>
    </p:spTree>
    <p:extLst>
      <p:ext uri="{BB962C8B-B14F-4D97-AF65-F5344CB8AC3E}">
        <p14:creationId xmlns:p14="http://schemas.microsoft.com/office/powerpoint/2010/main" val="3028159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intro, blah </a:t>
            </a:r>
            <a:r>
              <a:rPr lang="en-US" dirty="0" err="1" smtClean="0"/>
              <a:t>blah</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1</a:t>
            </a:fld>
            <a:endParaRPr lang="en-US"/>
          </a:p>
        </p:txBody>
      </p:sp>
    </p:spTree>
    <p:extLst>
      <p:ext uri="{BB962C8B-B14F-4D97-AF65-F5344CB8AC3E}">
        <p14:creationId xmlns:p14="http://schemas.microsoft.com/office/powerpoint/2010/main" val="3139512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will this set it off…</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10</a:t>
            </a:fld>
            <a:endParaRPr lang="en-US"/>
          </a:p>
        </p:txBody>
      </p:sp>
    </p:spTree>
    <p:extLst>
      <p:ext uri="{BB962C8B-B14F-4D97-AF65-F5344CB8AC3E}">
        <p14:creationId xmlns:p14="http://schemas.microsoft.com/office/powerpoint/2010/main" val="577574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but this will, too.</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11</a:t>
            </a:fld>
            <a:endParaRPr lang="en-US"/>
          </a:p>
        </p:txBody>
      </p:sp>
    </p:spTree>
    <p:extLst>
      <p:ext uri="{BB962C8B-B14F-4D97-AF65-F5344CB8AC3E}">
        <p14:creationId xmlns:p14="http://schemas.microsoft.com/office/powerpoint/2010/main" val="1456306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things will set it off.  Including</a:t>
            </a:r>
            <a:r>
              <a:rPr lang="en-US" baseline="0" dirty="0" smtClean="0"/>
              <a:t> some electronic items.</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12</a:t>
            </a:fld>
            <a:endParaRPr lang="en-US"/>
          </a:p>
        </p:txBody>
      </p:sp>
    </p:spTree>
    <p:extLst>
      <p:ext uri="{BB962C8B-B14F-4D97-AF65-F5344CB8AC3E}">
        <p14:creationId xmlns:p14="http://schemas.microsoft.com/office/powerpoint/2010/main" val="2537650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They’re illegal, but there are </a:t>
            </a:r>
            <a:r>
              <a:rPr lang="en-US" dirty="0" err="1" smtClean="0"/>
              <a:t>instructables</a:t>
            </a:r>
            <a:r>
              <a:rPr lang="en-US" dirty="0" smtClean="0"/>
              <a:t> online regarding how to make them.</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13</a:t>
            </a:fld>
            <a:endParaRPr lang="en-US"/>
          </a:p>
        </p:txBody>
      </p:sp>
    </p:spTree>
    <p:extLst>
      <p:ext uri="{BB962C8B-B14F-4D97-AF65-F5344CB8AC3E}">
        <p14:creationId xmlns:p14="http://schemas.microsoft.com/office/powerpoint/2010/main" val="2177213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explosion</a:t>
            </a:r>
            <a:r>
              <a:rPr lang="en-US" baseline="0" dirty="0" smtClean="0"/>
              <a:t> initiates another explosion which blah </a:t>
            </a:r>
            <a:r>
              <a:rPr lang="en-US" baseline="0" dirty="0" err="1" smtClean="0"/>
              <a:t>blah</a:t>
            </a:r>
            <a:r>
              <a:rPr lang="en-US" baseline="0" dirty="0" smtClean="0"/>
              <a:t> </a:t>
            </a:r>
            <a:r>
              <a:rPr lang="en-US" baseline="0" dirty="0" err="1" smtClean="0"/>
              <a:t>blah</a:t>
            </a:r>
            <a:r>
              <a:rPr lang="en-US" baseline="0" dirty="0" smtClean="0"/>
              <a:t> on down the road to nowhere good.</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14</a:t>
            </a:fld>
            <a:endParaRPr lang="en-US"/>
          </a:p>
        </p:txBody>
      </p:sp>
    </p:spTree>
    <p:extLst>
      <p:ext uri="{BB962C8B-B14F-4D97-AF65-F5344CB8AC3E}">
        <p14:creationId xmlns:p14="http://schemas.microsoft.com/office/powerpoint/2010/main" val="1621929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 this, chances are some people will want to have a talk</a:t>
            </a:r>
            <a:r>
              <a:rPr lang="en-US" baseline="0" dirty="0" smtClean="0"/>
              <a:t> with you…</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15</a:t>
            </a:fld>
            <a:endParaRPr lang="en-US"/>
          </a:p>
        </p:txBody>
      </p:sp>
    </p:spTree>
    <p:extLst>
      <p:ext uri="{BB962C8B-B14F-4D97-AF65-F5344CB8AC3E}">
        <p14:creationId xmlns:p14="http://schemas.microsoft.com/office/powerpoint/2010/main" val="3898139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that conversation</a:t>
            </a:r>
            <a:r>
              <a:rPr lang="en-US" baseline="0" dirty="0" smtClean="0"/>
              <a:t> may take place somewhere that you don’t want to be</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16</a:t>
            </a:fld>
            <a:endParaRPr lang="en-US"/>
          </a:p>
        </p:txBody>
      </p:sp>
    </p:spTree>
    <p:extLst>
      <p:ext uri="{BB962C8B-B14F-4D97-AF65-F5344CB8AC3E}">
        <p14:creationId xmlns:p14="http://schemas.microsoft.com/office/powerpoint/2010/main" val="3150333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real way to </a:t>
            </a:r>
            <a:r>
              <a:rPr lang="en-US" i="1" dirty="0" smtClean="0"/>
              <a:t>legally </a:t>
            </a:r>
            <a:r>
              <a:rPr lang="en-US" dirty="0" smtClean="0"/>
              <a:t>do this method of hard drive destruction</a:t>
            </a:r>
            <a:r>
              <a:rPr lang="en-US" baseline="0" dirty="0" smtClean="0"/>
              <a:t> would be…</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17</a:t>
            </a:fld>
            <a:endParaRPr lang="en-US"/>
          </a:p>
        </p:txBody>
      </p:sp>
    </p:spTree>
    <p:extLst>
      <p:ext uri="{BB962C8B-B14F-4D97-AF65-F5344CB8AC3E}">
        <p14:creationId xmlns:p14="http://schemas.microsoft.com/office/powerpoint/2010/main" val="3558935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use duct tape…</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18</a:t>
            </a:fld>
            <a:endParaRPr lang="en-US"/>
          </a:p>
        </p:txBody>
      </p:sp>
    </p:spTree>
    <p:extLst>
      <p:ext uri="{BB962C8B-B14F-4D97-AF65-F5344CB8AC3E}">
        <p14:creationId xmlns:p14="http://schemas.microsoft.com/office/powerpoint/2010/main" val="1449020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attach a rifle</a:t>
            </a:r>
            <a:r>
              <a:rPr lang="en-US" baseline="0" dirty="0" smtClean="0"/>
              <a:t> directly to your server rack… with a live goddamn round it </a:t>
            </a:r>
            <a:r>
              <a:rPr lang="en-US" baseline="0" dirty="0" err="1" smtClean="0"/>
              <a:t>it</a:t>
            </a:r>
            <a:r>
              <a:rPr lang="en-US" baseline="0" dirty="0" smtClean="0"/>
              <a:t>, hammer cocked.</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19</a:t>
            </a:fld>
            <a:endParaRPr lang="en-US"/>
          </a:p>
        </p:txBody>
      </p:sp>
    </p:spTree>
    <p:extLst>
      <p:ext uri="{BB962C8B-B14F-4D97-AF65-F5344CB8AC3E}">
        <p14:creationId xmlns:p14="http://schemas.microsoft.com/office/powerpoint/2010/main" val="113928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t>
            </a:r>
            <a:r>
              <a:rPr lang="en-US" baseline="0" dirty="0" smtClean="0"/>
              <a:t> not going to reveal any specific instructions or chemical formulas to you folks</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2</a:t>
            </a:fld>
            <a:endParaRPr lang="en-US"/>
          </a:p>
        </p:txBody>
      </p:sp>
    </p:spTree>
    <p:extLst>
      <p:ext uri="{BB962C8B-B14F-4D97-AF65-F5344CB8AC3E}">
        <p14:creationId xmlns:p14="http://schemas.microsoft.com/office/powerpoint/2010/main" val="312993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You’d still</a:t>
            </a:r>
            <a:r>
              <a:rPr lang="en-US" baseline="0" dirty="0" smtClean="0"/>
              <a:t> be legal, since a live round is technically setting things off.</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20</a:t>
            </a:fld>
            <a:endParaRPr lang="en-US"/>
          </a:p>
        </p:txBody>
      </p:sp>
    </p:spTree>
    <p:extLst>
      <p:ext uri="{BB962C8B-B14F-4D97-AF65-F5344CB8AC3E}">
        <p14:creationId xmlns:p14="http://schemas.microsoft.com/office/powerpoint/2010/main" val="3730762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adding any sort of electronics to the detonation is a Bad Thing ™</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21</a:t>
            </a:fld>
            <a:endParaRPr lang="en-US"/>
          </a:p>
        </p:txBody>
      </p:sp>
    </p:spTree>
    <p:extLst>
      <p:ext uri="{BB962C8B-B14F-4D97-AF65-F5344CB8AC3E}">
        <p14:creationId xmlns:p14="http://schemas.microsoft.com/office/powerpoint/2010/main" val="2230569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those aforementioned</a:t>
            </a:r>
            <a:r>
              <a:rPr lang="en-US" baseline="0" dirty="0" smtClean="0"/>
              <a:t> people will almost certainly want to have a word with you…</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22</a:t>
            </a:fld>
            <a:endParaRPr lang="en-US"/>
          </a:p>
        </p:txBody>
      </p:sp>
    </p:spTree>
    <p:extLst>
      <p:ext uri="{BB962C8B-B14F-4D97-AF65-F5344CB8AC3E}">
        <p14:creationId xmlns:p14="http://schemas.microsoft.com/office/powerpoint/2010/main" val="1705924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and it will almost </a:t>
            </a:r>
            <a:r>
              <a:rPr lang="en-US" i="1" dirty="0" smtClean="0"/>
              <a:t>certainly </a:t>
            </a:r>
            <a:r>
              <a:rPr lang="en-US" i="0" dirty="0" smtClean="0"/>
              <a:t>be a conversation taking place</a:t>
            </a:r>
            <a:r>
              <a:rPr lang="en-US" i="0" baseline="0" dirty="0" smtClean="0"/>
              <a:t> somewhere that you don’t want to be</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23</a:t>
            </a:fld>
            <a:endParaRPr lang="en-US"/>
          </a:p>
        </p:txBody>
      </p:sp>
    </p:spTree>
    <p:extLst>
      <p:ext uri="{BB962C8B-B14F-4D97-AF65-F5344CB8AC3E}">
        <p14:creationId xmlns:p14="http://schemas.microsoft.com/office/powerpoint/2010/main" val="115790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all moved on from IDE hard drives…</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24</a:t>
            </a:fld>
            <a:endParaRPr lang="en-US"/>
          </a:p>
        </p:txBody>
      </p:sp>
    </p:spTree>
    <p:extLst>
      <p:ext uri="{BB962C8B-B14F-4D97-AF65-F5344CB8AC3E}">
        <p14:creationId xmlns:p14="http://schemas.microsoft.com/office/powerpoint/2010/main" val="442782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let’s not move toward IED hard drives</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25</a:t>
            </a:fld>
            <a:endParaRPr lang="en-US"/>
          </a:p>
        </p:txBody>
      </p:sp>
    </p:spTree>
    <p:extLst>
      <p:ext uri="{BB962C8B-B14F-4D97-AF65-F5344CB8AC3E}">
        <p14:creationId xmlns:p14="http://schemas.microsoft.com/office/powerpoint/2010/main" val="859528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no matter how you</a:t>
            </a:r>
            <a:r>
              <a:rPr lang="en-US" baseline="0" dirty="0" smtClean="0"/>
              <a:t> set this up, there’s almost no way to properly destroy the hard drives without also poising serious risk to you, your office, etc.  23B are the only ones making it out alive in this diagram.  (source: ready.gov)</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26</a:t>
            </a:fld>
            <a:endParaRPr lang="en-US"/>
          </a:p>
        </p:txBody>
      </p:sp>
    </p:spTree>
    <p:extLst>
      <p:ext uri="{BB962C8B-B14F-4D97-AF65-F5344CB8AC3E}">
        <p14:creationId xmlns:p14="http://schemas.microsoft.com/office/powerpoint/2010/main" val="859099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kids,</a:t>
            </a:r>
            <a:r>
              <a:rPr lang="en-US" baseline="0" dirty="0" smtClean="0"/>
              <a:t> what did we learn today?</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27</a:t>
            </a:fld>
            <a:endParaRPr lang="en-US"/>
          </a:p>
        </p:txBody>
      </p:sp>
    </p:spTree>
    <p:extLst>
      <p:ext uri="{BB962C8B-B14F-4D97-AF65-F5344CB8AC3E}">
        <p14:creationId xmlns:p14="http://schemas.microsoft.com/office/powerpoint/2010/main" val="951380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do anything</a:t>
            </a:r>
            <a:r>
              <a:rPr lang="en-US" baseline="0" dirty="0" smtClean="0"/>
              <a:t> that will blow stuff up…</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28</a:t>
            </a:fld>
            <a:endParaRPr lang="en-US"/>
          </a:p>
        </p:txBody>
      </p:sp>
    </p:spTree>
    <p:extLst>
      <p:ext uri="{BB962C8B-B14F-4D97-AF65-F5344CB8AC3E}">
        <p14:creationId xmlns:p14="http://schemas.microsoft.com/office/powerpoint/2010/main" val="951380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don’t do anything that will land you in the Emergency Room…</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29</a:t>
            </a:fld>
            <a:endParaRPr lang="en-US"/>
          </a:p>
        </p:txBody>
      </p:sp>
    </p:spTree>
    <p:extLst>
      <p:ext uri="{BB962C8B-B14F-4D97-AF65-F5344CB8AC3E}">
        <p14:creationId xmlns:p14="http://schemas.microsoft.com/office/powerpoint/2010/main" val="1856272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this stuff, you can bu</a:t>
            </a:r>
            <a:r>
              <a:rPr lang="en-US" baseline="0" dirty="0" smtClean="0"/>
              <a:t>y it online</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3</a:t>
            </a:fld>
            <a:endParaRPr lang="en-US"/>
          </a:p>
        </p:txBody>
      </p:sp>
    </p:spTree>
    <p:extLst>
      <p:ext uri="{BB962C8B-B14F-4D97-AF65-F5344CB8AC3E}">
        <p14:creationId xmlns:p14="http://schemas.microsoft.com/office/powerpoint/2010/main" val="1045527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or worse, land you in prison</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30</a:t>
            </a:fld>
            <a:endParaRPr lang="en-US"/>
          </a:p>
        </p:txBody>
      </p:sp>
    </p:spTree>
    <p:extLst>
      <p:ext uri="{BB962C8B-B14F-4D97-AF65-F5344CB8AC3E}">
        <p14:creationId xmlns:p14="http://schemas.microsoft.com/office/powerpoint/2010/main" val="1856272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REALLY feel the need to</a:t>
            </a:r>
            <a:r>
              <a:rPr lang="en-US" baseline="0" dirty="0" smtClean="0"/>
              <a:t> do stupid shit, you don’t need me to tell you things… plenty of info is out there elsewhere</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31</a:t>
            </a:fld>
            <a:endParaRPr lang="en-US"/>
          </a:p>
        </p:txBody>
      </p:sp>
    </p:spTree>
    <p:extLst>
      <p:ext uri="{BB962C8B-B14F-4D97-AF65-F5344CB8AC3E}">
        <p14:creationId xmlns:p14="http://schemas.microsoft.com/office/powerpoint/2010/main" val="1023850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blah </a:t>
            </a:r>
            <a:r>
              <a:rPr lang="en-US" smtClean="0"/>
              <a:t>blah</a:t>
            </a:r>
            <a:endParaRPr lang="en-US"/>
          </a:p>
        </p:txBody>
      </p:sp>
      <p:sp>
        <p:nvSpPr>
          <p:cNvPr id="4" name="Slide Number Placeholder 3"/>
          <p:cNvSpPr>
            <a:spLocks noGrp="1"/>
          </p:cNvSpPr>
          <p:nvPr>
            <p:ph type="sldNum" sz="quarter" idx="10"/>
          </p:nvPr>
        </p:nvSpPr>
        <p:spPr/>
        <p:txBody>
          <a:bodyPr/>
          <a:lstStyle/>
          <a:p>
            <a:fld id="{68FD29B1-D584-4FD6-B4EF-353EED972E0C}" type="slidenum">
              <a:rPr lang="en-US" smtClean="0"/>
              <a:t>32</a:t>
            </a:fld>
            <a:endParaRPr lang="en-US"/>
          </a:p>
        </p:txBody>
      </p:sp>
    </p:spTree>
    <p:extLst>
      <p:ext uri="{BB962C8B-B14F-4D97-AF65-F5344CB8AC3E}">
        <p14:creationId xmlns:p14="http://schemas.microsoft.com/office/powerpoint/2010/main" val="1272178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shoot it with</a:t>
            </a:r>
            <a:r>
              <a:rPr lang="en-US" baseline="0" dirty="0" smtClean="0"/>
              <a:t> a high-powered round</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4</a:t>
            </a:fld>
            <a:endParaRPr lang="en-US"/>
          </a:p>
        </p:txBody>
      </p:sp>
    </p:spTree>
    <p:extLst>
      <p:ext uri="{BB962C8B-B14F-4D97-AF65-F5344CB8AC3E}">
        <p14:creationId xmlns:p14="http://schemas.microsoft.com/office/powerpoint/2010/main" val="324890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 this.</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5</a:t>
            </a:fld>
            <a:endParaRPr lang="en-US"/>
          </a:p>
        </p:txBody>
      </p:sp>
    </p:spTree>
    <p:extLst>
      <p:ext uri="{BB962C8B-B14F-4D97-AF65-F5344CB8AC3E}">
        <p14:creationId xmlns:p14="http://schemas.microsoft.com/office/powerpoint/2010/main" val="332607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 it really well, the more you mix.</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6</a:t>
            </a:fld>
            <a:endParaRPr lang="en-US"/>
          </a:p>
        </p:txBody>
      </p:sp>
    </p:spTree>
    <p:extLst>
      <p:ext uri="{BB962C8B-B14F-4D97-AF65-F5344CB8AC3E}">
        <p14:creationId xmlns:p14="http://schemas.microsoft.com/office/powerpoint/2010/main" val="393833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mix a whole</a:t>
            </a:r>
            <a:r>
              <a:rPr lang="en-US" baseline="0" dirty="0" smtClean="0"/>
              <a:t> fucking lot of it.</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7</a:t>
            </a:fld>
            <a:endParaRPr lang="en-US"/>
          </a:p>
        </p:txBody>
      </p:sp>
    </p:spTree>
    <p:extLst>
      <p:ext uri="{BB962C8B-B14F-4D97-AF65-F5344CB8AC3E}">
        <p14:creationId xmlns:p14="http://schemas.microsoft.com/office/powerpoint/2010/main" val="832040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see what happens.  Sometimes</a:t>
            </a:r>
            <a:r>
              <a:rPr lang="en-US" baseline="0" dirty="0" smtClean="0"/>
              <a:t> it makes the news.</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8</a:t>
            </a:fld>
            <a:endParaRPr lang="en-US"/>
          </a:p>
        </p:txBody>
      </p:sp>
    </p:spTree>
    <p:extLst>
      <p:ext uri="{BB962C8B-B14F-4D97-AF65-F5344CB8AC3E}">
        <p14:creationId xmlns:p14="http://schemas.microsoft.com/office/powerpoint/2010/main" val="2880627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this other stuff.  It looks like the first</a:t>
            </a:r>
            <a:r>
              <a:rPr lang="en-US" baseline="0" dirty="0" smtClean="0"/>
              <a:t> stuff, but it’s not.  It’s different.</a:t>
            </a:r>
            <a:endParaRPr lang="en-US" dirty="0"/>
          </a:p>
        </p:txBody>
      </p:sp>
      <p:sp>
        <p:nvSpPr>
          <p:cNvPr id="4" name="Slide Number Placeholder 3"/>
          <p:cNvSpPr>
            <a:spLocks noGrp="1"/>
          </p:cNvSpPr>
          <p:nvPr>
            <p:ph type="sldNum" sz="quarter" idx="10"/>
          </p:nvPr>
        </p:nvSpPr>
        <p:spPr/>
        <p:txBody>
          <a:bodyPr/>
          <a:lstStyle/>
          <a:p>
            <a:fld id="{68FD29B1-D584-4FD6-B4EF-353EED972E0C}" type="slidenum">
              <a:rPr lang="en-US" smtClean="0"/>
              <a:t>9</a:t>
            </a:fld>
            <a:endParaRPr lang="en-US"/>
          </a:p>
        </p:txBody>
      </p:sp>
    </p:spTree>
    <p:extLst>
      <p:ext uri="{BB962C8B-B14F-4D97-AF65-F5344CB8AC3E}">
        <p14:creationId xmlns:p14="http://schemas.microsoft.com/office/powerpoint/2010/main" val="1955601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3BDBCD-7754-4BA8-A54C-91FBCD4CAB2E}" type="datetimeFigureOut">
              <a:rPr lang="en-US" smtClean="0"/>
              <a:t>2011-07-24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48662-83F8-4953-8AA7-6DCACDCC956F}" type="slidenum">
              <a:rPr lang="en-US" smtClean="0"/>
              <a:t>‹#›</a:t>
            </a:fld>
            <a:endParaRPr lang="en-US"/>
          </a:p>
        </p:txBody>
      </p:sp>
    </p:spTree>
    <p:extLst>
      <p:ext uri="{BB962C8B-B14F-4D97-AF65-F5344CB8AC3E}">
        <p14:creationId xmlns:p14="http://schemas.microsoft.com/office/powerpoint/2010/main" val="152361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BDBCD-7754-4BA8-A54C-91FBCD4CAB2E}" type="datetimeFigureOut">
              <a:rPr lang="en-US" smtClean="0"/>
              <a:t>2011-07-24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48662-83F8-4953-8AA7-6DCACDCC956F}" type="slidenum">
              <a:rPr lang="en-US" smtClean="0"/>
              <a:t>‹#›</a:t>
            </a:fld>
            <a:endParaRPr lang="en-US"/>
          </a:p>
        </p:txBody>
      </p:sp>
    </p:spTree>
    <p:extLst>
      <p:ext uri="{BB962C8B-B14F-4D97-AF65-F5344CB8AC3E}">
        <p14:creationId xmlns:p14="http://schemas.microsoft.com/office/powerpoint/2010/main" val="4030315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BDBCD-7754-4BA8-A54C-91FBCD4CAB2E}" type="datetimeFigureOut">
              <a:rPr lang="en-US" smtClean="0"/>
              <a:t>2011-07-24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48662-83F8-4953-8AA7-6DCACDCC956F}" type="slidenum">
              <a:rPr lang="en-US" smtClean="0"/>
              <a:t>‹#›</a:t>
            </a:fld>
            <a:endParaRPr lang="en-US"/>
          </a:p>
        </p:txBody>
      </p:sp>
    </p:spTree>
    <p:extLst>
      <p:ext uri="{BB962C8B-B14F-4D97-AF65-F5344CB8AC3E}">
        <p14:creationId xmlns:p14="http://schemas.microsoft.com/office/powerpoint/2010/main" val="377113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BDBCD-7754-4BA8-A54C-91FBCD4CAB2E}" type="datetimeFigureOut">
              <a:rPr lang="en-US" smtClean="0"/>
              <a:t>2011-07-24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48662-83F8-4953-8AA7-6DCACDCC956F}" type="slidenum">
              <a:rPr lang="en-US" smtClean="0"/>
              <a:t>‹#›</a:t>
            </a:fld>
            <a:endParaRPr lang="en-US"/>
          </a:p>
        </p:txBody>
      </p:sp>
    </p:spTree>
    <p:extLst>
      <p:ext uri="{BB962C8B-B14F-4D97-AF65-F5344CB8AC3E}">
        <p14:creationId xmlns:p14="http://schemas.microsoft.com/office/powerpoint/2010/main" val="94477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3BDBCD-7754-4BA8-A54C-91FBCD4CAB2E}" type="datetimeFigureOut">
              <a:rPr lang="en-US" smtClean="0"/>
              <a:t>2011-07-24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48662-83F8-4953-8AA7-6DCACDCC956F}" type="slidenum">
              <a:rPr lang="en-US" smtClean="0"/>
              <a:t>‹#›</a:t>
            </a:fld>
            <a:endParaRPr lang="en-US"/>
          </a:p>
        </p:txBody>
      </p:sp>
    </p:spTree>
    <p:extLst>
      <p:ext uri="{BB962C8B-B14F-4D97-AF65-F5344CB8AC3E}">
        <p14:creationId xmlns:p14="http://schemas.microsoft.com/office/powerpoint/2010/main" val="27398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3BDBCD-7754-4BA8-A54C-91FBCD4CAB2E}" type="datetimeFigureOut">
              <a:rPr lang="en-US" smtClean="0"/>
              <a:t>2011-07-24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48662-83F8-4953-8AA7-6DCACDCC956F}" type="slidenum">
              <a:rPr lang="en-US" smtClean="0"/>
              <a:t>‹#›</a:t>
            </a:fld>
            <a:endParaRPr lang="en-US"/>
          </a:p>
        </p:txBody>
      </p:sp>
    </p:spTree>
    <p:extLst>
      <p:ext uri="{BB962C8B-B14F-4D97-AF65-F5344CB8AC3E}">
        <p14:creationId xmlns:p14="http://schemas.microsoft.com/office/powerpoint/2010/main" val="125963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3BDBCD-7754-4BA8-A54C-91FBCD4CAB2E}" type="datetimeFigureOut">
              <a:rPr lang="en-US" smtClean="0"/>
              <a:t>2011-07-24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448662-83F8-4953-8AA7-6DCACDCC956F}" type="slidenum">
              <a:rPr lang="en-US" smtClean="0"/>
              <a:t>‹#›</a:t>
            </a:fld>
            <a:endParaRPr lang="en-US"/>
          </a:p>
        </p:txBody>
      </p:sp>
    </p:spTree>
    <p:extLst>
      <p:ext uri="{BB962C8B-B14F-4D97-AF65-F5344CB8AC3E}">
        <p14:creationId xmlns:p14="http://schemas.microsoft.com/office/powerpoint/2010/main" val="426352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3BDBCD-7754-4BA8-A54C-91FBCD4CAB2E}" type="datetimeFigureOut">
              <a:rPr lang="en-US" smtClean="0"/>
              <a:t>2011-07-24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448662-83F8-4953-8AA7-6DCACDCC956F}" type="slidenum">
              <a:rPr lang="en-US" smtClean="0"/>
              <a:t>‹#›</a:t>
            </a:fld>
            <a:endParaRPr lang="en-US"/>
          </a:p>
        </p:txBody>
      </p:sp>
    </p:spTree>
    <p:extLst>
      <p:ext uri="{BB962C8B-B14F-4D97-AF65-F5344CB8AC3E}">
        <p14:creationId xmlns:p14="http://schemas.microsoft.com/office/powerpoint/2010/main" val="1095946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BDBCD-7754-4BA8-A54C-91FBCD4CAB2E}" type="datetimeFigureOut">
              <a:rPr lang="en-US" smtClean="0"/>
              <a:t>2011-07-24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448662-83F8-4953-8AA7-6DCACDCC956F}" type="slidenum">
              <a:rPr lang="en-US" smtClean="0"/>
              <a:t>‹#›</a:t>
            </a:fld>
            <a:endParaRPr lang="en-US"/>
          </a:p>
        </p:txBody>
      </p:sp>
    </p:spTree>
    <p:extLst>
      <p:ext uri="{BB962C8B-B14F-4D97-AF65-F5344CB8AC3E}">
        <p14:creationId xmlns:p14="http://schemas.microsoft.com/office/powerpoint/2010/main" val="2700742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BDBCD-7754-4BA8-A54C-91FBCD4CAB2E}" type="datetimeFigureOut">
              <a:rPr lang="en-US" smtClean="0"/>
              <a:t>2011-07-24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48662-83F8-4953-8AA7-6DCACDCC956F}" type="slidenum">
              <a:rPr lang="en-US" smtClean="0"/>
              <a:t>‹#›</a:t>
            </a:fld>
            <a:endParaRPr lang="en-US"/>
          </a:p>
        </p:txBody>
      </p:sp>
    </p:spTree>
    <p:extLst>
      <p:ext uri="{BB962C8B-B14F-4D97-AF65-F5344CB8AC3E}">
        <p14:creationId xmlns:p14="http://schemas.microsoft.com/office/powerpoint/2010/main" val="130689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BDBCD-7754-4BA8-A54C-91FBCD4CAB2E}" type="datetimeFigureOut">
              <a:rPr lang="en-US" smtClean="0"/>
              <a:t>2011-07-24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48662-83F8-4953-8AA7-6DCACDCC956F}" type="slidenum">
              <a:rPr lang="en-US" smtClean="0"/>
              <a:t>‹#›</a:t>
            </a:fld>
            <a:endParaRPr lang="en-US"/>
          </a:p>
        </p:txBody>
      </p:sp>
    </p:spTree>
    <p:extLst>
      <p:ext uri="{BB962C8B-B14F-4D97-AF65-F5344CB8AC3E}">
        <p14:creationId xmlns:p14="http://schemas.microsoft.com/office/powerpoint/2010/main" val="449631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BDBCD-7754-4BA8-A54C-91FBCD4CAB2E}" type="datetimeFigureOut">
              <a:rPr lang="en-US" smtClean="0"/>
              <a:t>2011-07-24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48662-83F8-4953-8AA7-6DCACDCC956F}" type="slidenum">
              <a:rPr lang="en-US" smtClean="0"/>
              <a:t>‹#›</a:t>
            </a:fld>
            <a:endParaRPr lang="en-US"/>
          </a:p>
        </p:txBody>
      </p:sp>
    </p:spTree>
    <p:extLst>
      <p:ext uri="{BB962C8B-B14F-4D97-AF65-F5344CB8AC3E}">
        <p14:creationId xmlns:p14="http://schemas.microsoft.com/office/powerpoint/2010/main" val="343647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813" y="539827"/>
            <a:ext cx="6734374" cy="5778346"/>
          </a:xfrm>
          <a:prstGeom prst="rect">
            <a:avLst/>
          </a:prstGeom>
        </p:spPr>
      </p:pic>
    </p:spTree>
    <p:extLst>
      <p:ext uri="{BB962C8B-B14F-4D97-AF65-F5344CB8AC3E}">
        <p14:creationId xmlns:p14="http://schemas.microsoft.com/office/powerpoint/2010/main" val="2739274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609600"/>
            <a:ext cx="1142382" cy="5638800"/>
          </a:xfrm>
          <a:prstGeom prst="rect">
            <a:avLst/>
          </a:prstGeom>
        </p:spPr>
      </p:pic>
    </p:spTree>
    <p:extLst>
      <p:ext uri="{BB962C8B-B14F-4D97-AF65-F5344CB8AC3E}">
        <p14:creationId xmlns:p14="http://schemas.microsoft.com/office/powerpoint/2010/main" val="176158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609600"/>
            <a:ext cx="1142382" cy="56388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209800"/>
            <a:ext cx="847241" cy="2438400"/>
          </a:xfrm>
          <a:prstGeom prst="rect">
            <a:avLst/>
          </a:prstGeom>
        </p:spPr>
      </p:pic>
    </p:spTree>
    <p:extLst>
      <p:ext uri="{BB962C8B-B14F-4D97-AF65-F5344CB8AC3E}">
        <p14:creationId xmlns:p14="http://schemas.microsoft.com/office/powerpoint/2010/main" val="1481459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045" y="990600"/>
            <a:ext cx="6763910" cy="4876800"/>
          </a:xfrm>
          <a:prstGeom prst="rect">
            <a:avLst/>
          </a:prstGeom>
        </p:spPr>
      </p:pic>
    </p:spTree>
    <p:extLst>
      <p:ext uri="{BB962C8B-B14F-4D97-AF65-F5344CB8AC3E}">
        <p14:creationId xmlns:p14="http://schemas.microsoft.com/office/powerpoint/2010/main" val="1064553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685800"/>
            <a:ext cx="4114800" cy="5486400"/>
          </a:xfrm>
          <a:prstGeom prst="rect">
            <a:avLst/>
          </a:prstGeom>
        </p:spPr>
      </p:pic>
    </p:spTree>
    <p:extLst>
      <p:ext uri="{BB962C8B-B14F-4D97-AF65-F5344CB8AC3E}">
        <p14:creationId xmlns:p14="http://schemas.microsoft.com/office/powerpoint/2010/main" val="3214187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482600"/>
            <a:ext cx="4419600" cy="5892800"/>
          </a:xfrm>
          <a:prstGeom prst="rect">
            <a:avLst/>
          </a:prstGeom>
        </p:spPr>
      </p:pic>
    </p:spTree>
    <p:extLst>
      <p:ext uri="{BB962C8B-B14F-4D97-AF65-F5344CB8AC3E}">
        <p14:creationId xmlns:p14="http://schemas.microsoft.com/office/powerpoint/2010/main" val="302557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500" y="800100"/>
            <a:ext cx="5461000" cy="5257800"/>
          </a:xfrm>
          <a:prstGeom prst="rect">
            <a:avLst/>
          </a:prstGeom>
        </p:spPr>
      </p:pic>
    </p:spTree>
    <p:extLst>
      <p:ext uri="{BB962C8B-B14F-4D97-AF65-F5344CB8AC3E}">
        <p14:creationId xmlns:p14="http://schemas.microsoft.com/office/powerpoint/2010/main" val="3042173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52" y="914399"/>
            <a:ext cx="6884896" cy="5029202"/>
          </a:xfrm>
          <a:prstGeom prst="rect">
            <a:avLst/>
          </a:prstGeom>
        </p:spPr>
      </p:pic>
    </p:spTree>
    <p:extLst>
      <p:ext uri="{BB962C8B-B14F-4D97-AF65-F5344CB8AC3E}">
        <p14:creationId xmlns:p14="http://schemas.microsoft.com/office/powerpoint/2010/main" val="47314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19200"/>
            <a:ext cx="1813738" cy="4419600"/>
          </a:xfrm>
          <a:prstGeom prst="rect">
            <a:avLst/>
          </a:prstGeom>
        </p:spPr>
      </p:pic>
    </p:spTree>
    <p:extLst>
      <p:ext uri="{BB962C8B-B14F-4D97-AF65-F5344CB8AC3E}">
        <p14:creationId xmlns:p14="http://schemas.microsoft.com/office/powerpoint/2010/main" val="283740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19200"/>
            <a:ext cx="1813738" cy="4419600"/>
          </a:xfrm>
          <a:prstGeom prst="rect">
            <a:avLst/>
          </a:prstGeom>
        </p:spPr>
      </p:pic>
      <p:sp>
        <p:nvSpPr>
          <p:cNvPr id="4" name="TextBox 3"/>
          <p:cNvSpPr txBox="1"/>
          <p:nvPr/>
        </p:nvSpPr>
        <p:spPr>
          <a:xfrm>
            <a:off x="2338330" y="2298853"/>
            <a:ext cx="1120820" cy="2015936"/>
          </a:xfrm>
          <a:prstGeom prst="rect">
            <a:avLst/>
          </a:prstGeom>
          <a:noFill/>
        </p:spPr>
        <p:txBody>
          <a:bodyPr wrap="none" rtlCol="0">
            <a:spAutoFit/>
          </a:bodyPr>
          <a:lstStyle/>
          <a:p>
            <a:r>
              <a:rPr lang="en-US" sz="12500" b="1" dirty="0" smtClean="0">
                <a:latin typeface="Arial" pitchFamily="34" charset="0"/>
                <a:cs typeface="Arial" pitchFamily="34" charset="0"/>
              </a:rPr>
              <a:t>+</a:t>
            </a:r>
            <a:endParaRPr lang="en-US" sz="12500" b="1" dirty="0">
              <a:latin typeface="Arial" pitchFamily="34" charset="0"/>
              <a:cs typeface="Arial"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1474" y="2298853"/>
            <a:ext cx="2221052" cy="2260294"/>
          </a:xfrm>
          <a:prstGeom prst="rect">
            <a:avLst/>
          </a:prstGeom>
        </p:spPr>
      </p:pic>
    </p:spTree>
    <p:extLst>
      <p:ext uri="{BB962C8B-B14F-4D97-AF65-F5344CB8AC3E}">
        <p14:creationId xmlns:p14="http://schemas.microsoft.com/office/powerpoint/2010/main" val="2771291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19200"/>
            <a:ext cx="1813738" cy="4419600"/>
          </a:xfrm>
          <a:prstGeom prst="rect">
            <a:avLst/>
          </a:prstGeom>
        </p:spPr>
      </p:pic>
      <p:sp>
        <p:nvSpPr>
          <p:cNvPr id="4" name="TextBox 3"/>
          <p:cNvSpPr txBox="1"/>
          <p:nvPr/>
        </p:nvSpPr>
        <p:spPr>
          <a:xfrm>
            <a:off x="2338330" y="2298853"/>
            <a:ext cx="1120820" cy="2015936"/>
          </a:xfrm>
          <a:prstGeom prst="rect">
            <a:avLst/>
          </a:prstGeom>
          <a:noFill/>
        </p:spPr>
        <p:txBody>
          <a:bodyPr wrap="none" rtlCol="0">
            <a:spAutoFit/>
          </a:bodyPr>
          <a:lstStyle/>
          <a:p>
            <a:r>
              <a:rPr lang="en-US" sz="12500" b="1" dirty="0" smtClean="0">
                <a:latin typeface="Arial" pitchFamily="34" charset="0"/>
                <a:cs typeface="Arial" pitchFamily="34" charset="0"/>
              </a:rPr>
              <a:t>+</a:t>
            </a:r>
            <a:endParaRPr lang="en-US" sz="12500" b="1" dirty="0">
              <a:latin typeface="Arial" pitchFamily="34" charset="0"/>
              <a:cs typeface="Arial" pitchFamily="34" charset="0"/>
            </a:endParaRPr>
          </a:p>
        </p:txBody>
      </p:sp>
      <p:sp>
        <p:nvSpPr>
          <p:cNvPr id="5" name="TextBox 4"/>
          <p:cNvSpPr txBox="1"/>
          <p:nvPr/>
        </p:nvSpPr>
        <p:spPr>
          <a:xfrm>
            <a:off x="5562600" y="2297017"/>
            <a:ext cx="1120820" cy="2015936"/>
          </a:xfrm>
          <a:prstGeom prst="rect">
            <a:avLst/>
          </a:prstGeom>
          <a:noFill/>
        </p:spPr>
        <p:txBody>
          <a:bodyPr wrap="none" rtlCol="0">
            <a:spAutoFit/>
          </a:bodyPr>
          <a:lstStyle/>
          <a:p>
            <a:r>
              <a:rPr lang="en-US" sz="12500" b="1" dirty="0" smtClean="0">
                <a:latin typeface="Arial" pitchFamily="34" charset="0"/>
                <a:cs typeface="Arial" pitchFamily="34" charset="0"/>
              </a:rPr>
              <a:t>+</a:t>
            </a:r>
            <a:endParaRPr lang="en-US" sz="12500" b="1" dirty="0">
              <a:latin typeface="Arial" pitchFamily="34" charset="0"/>
              <a:cs typeface="Arial"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1474" y="2298853"/>
            <a:ext cx="2221052" cy="226029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330486">
            <a:off x="4708768" y="2741854"/>
            <a:ext cx="5450121" cy="1393614"/>
          </a:xfrm>
          <a:prstGeom prst="rect">
            <a:avLst/>
          </a:prstGeom>
        </p:spPr>
      </p:pic>
    </p:spTree>
    <p:extLst>
      <p:ext uri="{BB962C8B-B14F-4D97-AF65-F5344CB8AC3E}">
        <p14:creationId xmlns:p14="http://schemas.microsoft.com/office/powerpoint/2010/main" val="2771291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35" y="1066799"/>
            <a:ext cx="8615930" cy="4724402"/>
          </a:xfrm>
          <a:prstGeom prst="rect">
            <a:avLst/>
          </a:prstGeom>
        </p:spPr>
      </p:pic>
    </p:spTree>
    <p:extLst>
      <p:ext uri="{BB962C8B-B14F-4D97-AF65-F5344CB8AC3E}">
        <p14:creationId xmlns:p14="http://schemas.microsoft.com/office/powerpoint/2010/main" val="753149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618" y="609600"/>
            <a:ext cx="1142382" cy="5638800"/>
          </a:xfrm>
          <a:prstGeom prst="rect">
            <a:avLst/>
          </a:prstGeom>
        </p:spPr>
      </p:pic>
    </p:spTree>
    <p:extLst>
      <p:ext uri="{BB962C8B-B14F-4D97-AF65-F5344CB8AC3E}">
        <p14:creationId xmlns:p14="http://schemas.microsoft.com/office/powerpoint/2010/main" val="33545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618" y="609600"/>
            <a:ext cx="1142382" cy="56388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600" y="533400"/>
            <a:ext cx="2698700" cy="5791200"/>
          </a:xfrm>
          <a:prstGeom prst="rect">
            <a:avLst/>
          </a:prstGeom>
        </p:spPr>
      </p:pic>
    </p:spTree>
    <p:extLst>
      <p:ext uri="{BB962C8B-B14F-4D97-AF65-F5344CB8AC3E}">
        <p14:creationId xmlns:p14="http://schemas.microsoft.com/office/powerpoint/2010/main" val="2289802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500" y="800100"/>
            <a:ext cx="5461000" cy="5257800"/>
          </a:xfrm>
          <a:prstGeom prst="rect">
            <a:avLst/>
          </a:prstGeom>
        </p:spPr>
      </p:pic>
    </p:spTree>
    <p:extLst>
      <p:ext uri="{BB962C8B-B14F-4D97-AF65-F5344CB8AC3E}">
        <p14:creationId xmlns:p14="http://schemas.microsoft.com/office/powerpoint/2010/main" val="678839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52" y="991490"/>
            <a:ext cx="6884896" cy="4875019"/>
          </a:xfrm>
          <a:prstGeom prst="rect">
            <a:avLst/>
          </a:prstGeom>
        </p:spPr>
      </p:pic>
    </p:spTree>
    <p:extLst>
      <p:ext uri="{BB962C8B-B14F-4D97-AF65-F5344CB8AC3E}">
        <p14:creationId xmlns:p14="http://schemas.microsoft.com/office/powerpoint/2010/main" val="3272949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88" y="685801"/>
            <a:ext cx="8060824" cy="5486398"/>
          </a:xfrm>
          <a:prstGeom prst="rect">
            <a:avLst/>
          </a:prstGeom>
        </p:spPr>
      </p:pic>
    </p:spTree>
    <p:extLst>
      <p:ext uri="{BB962C8B-B14F-4D97-AF65-F5344CB8AC3E}">
        <p14:creationId xmlns:p14="http://schemas.microsoft.com/office/powerpoint/2010/main" val="140667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588" y="1007546"/>
            <a:ext cx="8060824" cy="4842908"/>
          </a:xfrm>
          <a:prstGeom prst="rect">
            <a:avLst/>
          </a:prstGeom>
        </p:spPr>
      </p:pic>
    </p:spTree>
    <p:extLst>
      <p:ext uri="{BB962C8B-B14F-4D97-AF65-F5344CB8AC3E}">
        <p14:creationId xmlns:p14="http://schemas.microsoft.com/office/powerpoint/2010/main" val="3565095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567585"/>
            <a:ext cx="5181600" cy="5722830"/>
          </a:xfrm>
          <a:prstGeom prst="rect">
            <a:avLst/>
          </a:prstGeom>
        </p:spPr>
      </p:pic>
    </p:spTree>
    <p:extLst>
      <p:ext uri="{BB962C8B-B14F-4D97-AF65-F5344CB8AC3E}">
        <p14:creationId xmlns:p14="http://schemas.microsoft.com/office/powerpoint/2010/main" val="136310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102423"/>
            <a:ext cx="7010400" cy="4653153"/>
          </a:xfrm>
          <a:prstGeom prst="rect">
            <a:avLst/>
          </a:prstGeom>
        </p:spPr>
      </p:pic>
    </p:spTree>
    <p:extLst>
      <p:ext uri="{BB962C8B-B14F-4D97-AF65-F5344CB8AC3E}">
        <p14:creationId xmlns:p14="http://schemas.microsoft.com/office/powerpoint/2010/main" val="4055532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100546"/>
            <a:ext cx="7010400" cy="4656908"/>
          </a:xfrm>
          <a:prstGeom prst="rect">
            <a:avLst/>
          </a:prstGeom>
        </p:spPr>
      </p:pic>
    </p:spTree>
    <p:extLst>
      <p:ext uri="{BB962C8B-B14F-4D97-AF65-F5344CB8AC3E}">
        <p14:creationId xmlns:p14="http://schemas.microsoft.com/office/powerpoint/2010/main" val="2323880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954" y="1100546"/>
            <a:ext cx="6988091" cy="4656908"/>
          </a:xfrm>
          <a:prstGeom prst="rect">
            <a:avLst/>
          </a:prstGeom>
        </p:spPr>
      </p:pic>
    </p:spTree>
    <p:extLst>
      <p:ext uri="{BB962C8B-B14F-4D97-AF65-F5344CB8AC3E}">
        <p14:creationId xmlns:p14="http://schemas.microsoft.com/office/powerpoint/2010/main" val="339685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398" y="609600"/>
            <a:ext cx="7115204" cy="5638800"/>
          </a:xfrm>
          <a:prstGeom prst="rect">
            <a:avLst/>
          </a:prstGeom>
        </p:spPr>
      </p:pic>
    </p:spTree>
    <p:extLst>
      <p:ext uri="{BB962C8B-B14F-4D97-AF65-F5344CB8AC3E}">
        <p14:creationId xmlns:p14="http://schemas.microsoft.com/office/powerpoint/2010/main" val="1533299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954" y="1101092"/>
            <a:ext cx="6988091" cy="4655815"/>
          </a:xfrm>
          <a:prstGeom prst="rect">
            <a:avLst/>
          </a:prstGeom>
        </p:spPr>
      </p:pic>
    </p:spTree>
    <p:extLst>
      <p:ext uri="{BB962C8B-B14F-4D97-AF65-F5344CB8AC3E}">
        <p14:creationId xmlns:p14="http://schemas.microsoft.com/office/powerpoint/2010/main" val="3200616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394" y="1100546"/>
            <a:ext cx="6209210" cy="4656908"/>
          </a:xfrm>
          <a:prstGeom prst="rect">
            <a:avLst/>
          </a:prstGeom>
        </p:spPr>
      </p:pic>
    </p:spTree>
    <p:extLst>
      <p:ext uri="{BB962C8B-B14F-4D97-AF65-F5344CB8AC3E}">
        <p14:creationId xmlns:p14="http://schemas.microsoft.com/office/powerpoint/2010/main" val="2504542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813" y="539827"/>
            <a:ext cx="6734374" cy="5778345"/>
          </a:xfrm>
          <a:prstGeom prst="rect">
            <a:avLst/>
          </a:prstGeom>
        </p:spPr>
      </p:pic>
    </p:spTree>
    <p:extLst>
      <p:ext uri="{BB962C8B-B14F-4D97-AF65-F5344CB8AC3E}">
        <p14:creationId xmlns:p14="http://schemas.microsoft.com/office/powerpoint/2010/main" val="150182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809" y="609600"/>
            <a:ext cx="1142382" cy="5638800"/>
          </a:xfrm>
          <a:prstGeom prst="rect">
            <a:avLst/>
          </a:prstGeom>
        </p:spPr>
      </p:pic>
    </p:spTree>
    <p:extLst>
      <p:ext uri="{BB962C8B-B14F-4D97-AF65-F5344CB8AC3E}">
        <p14:creationId xmlns:p14="http://schemas.microsoft.com/office/powerpoint/2010/main" val="59508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98" y="990599"/>
            <a:ext cx="7345004" cy="4876802"/>
          </a:xfrm>
          <a:prstGeom prst="rect">
            <a:avLst/>
          </a:prstGeom>
        </p:spPr>
      </p:pic>
    </p:spTree>
    <p:extLst>
      <p:ext uri="{BB962C8B-B14F-4D97-AF65-F5344CB8AC3E}">
        <p14:creationId xmlns:p14="http://schemas.microsoft.com/office/powerpoint/2010/main" val="261182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98" y="1152049"/>
            <a:ext cx="7345004" cy="4553902"/>
          </a:xfrm>
          <a:prstGeom prst="rect">
            <a:avLst/>
          </a:prstGeom>
        </p:spPr>
      </p:pic>
    </p:spTree>
    <p:extLst>
      <p:ext uri="{BB962C8B-B14F-4D97-AF65-F5344CB8AC3E}">
        <p14:creationId xmlns:p14="http://schemas.microsoft.com/office/powerpoint/2010/main" val="127390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685800"/>
            <a:ext cx="7315198" cy="5486400"/>
          </a:xfrm>
          <a:prstGeom prst="rect">
            <a:avLst/>
          </a:prstGeom>
        </p:spPr>
      </p:pic>
    </p:spTree>
    <p:extLst>
      <p:ext uri="{BB962C8B-B14F-4D97-AF65-F5344CB8AC3E}">
        <p14:creationId xmlns:p14="http://schemas.microsoft.com/office/powerpoint/2010/main" val="2894791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685801"/>
            <a:ext cx="7315198" cy="5486398"/>
          </a:xfrm>
          <a:prstGeom prst="rect">
            <a:avLst/>
          </a:prstGeom>
        </p:spPr>
      </p:pic>
    </p:spTree>
    <p:extLst>
      <p:ext uri="{BB962C8B-B14F-4D97-AF65-F5344CB8AC3E}">
        <p14:creationId xmlns:p14="http://schemas.microsoft.com/office/powerpoint/2010/main" val="983167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50" y="685801"/>
            <a:ext cx="6922899" cy="5486398"/>
          </a:xfrm>
          <a:prstGeom prst="rect">
            <a:avLst/>
          </a:prstGeom>
        </p:spPr>
      </p:pic>
    </p:spTree>
    <p:extLst>
      <p:ext uri="{BB962C8B-B14F-4D97-AF65-F5344CB8AC3E}">
        <p14:creationId xmlns:p14="http://schemas.microsoft.com/office/powerpoint/2010/main" val="281691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461</Words>
  <Application>Microsoft Office PowerPoint</Application>
  <PresentationFormat>On-screen Show (4:3)</PresentationFormat>
  <Paragraphs>67</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Deviant</dc:creator>
  <cp:lastModifiedBy>Deviant</cp:lastModifiedBy>
  <cp:revision>7</cp:revision>
  <dcterms:created xsi:type="dcterms:W3CDTF">2011-07-24T20:37:29Z</dcterms:created>
  <dcterms:modified xsi:type="dcterms:W3CDTF">2011-07-24T22:25:16Z</dcterms:modified>
</cp:coreProperties>
</file>